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3" r:id="rId5"/>
    <p:sldId id="265" r:id="rId6"/>
    <p:sldId id="266" r:id="rId7"/>
    <p:sldId id="268" r:id="rId8"/>
    <p:sldId id="267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1"/>
  </p:normalViewPr>
  <p:slideViewPr>
    <p:cSldViewPr snapToGrid="0">
      <p:cViewPr>
        <p:scale>
          <a:sx n="89" d="100"/>
          <a:sy n="89" d="100"/>
        </p:scale>
        <p:origin x="15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0FAC-6AB4-EB09-0EEA-37F1ADE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275-5C37-BAC2-92A2-C0CD7CD1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4A71-41AD-00C6-DC36-BE1BA086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F96E-3948-5FB4-C33F-A7B7C376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81F8-DFCE-79B7-D5CE-2A7CB1F3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9D6-39F8-E43B-8325-7D0C0956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6D25D-B3BD-172E-A795-E72E7790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1C97-82A0-BDE7-0F8D-29EFA46A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0436-641D-8801-A7FC-B7E80A5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F0BF-9292-786D-608B-1356A34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01A1-8260-E3A5-B1A9-794F772E4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1D9-8523-7E84-60F6-DA381BB6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1C44-E319-A16F-C785-B1AFA559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0B2-79E8-0D5B-394C-BA8F80E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0831-5A9A-29C9-366B-77D4676E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C7-DA06-0C7E-9F73-9A70079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4CD5-E4CD-4FD1-9E2E-AC82487A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E9D6-B015-937C-FA20-3311F6E5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EA5-FEDB-2BB1-E17A-8521A55E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3EA4-3CC2-19C5-EC8F-6065188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C6D-3B82-3A28-3850-C6CA73A9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9AC1-03F4-4BD5-CE7B-F1D80669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9626-D4B6-66F6-F0A4-AD13D6E9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497B-9356-E95A-F68F-99C4DB98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83C7-1C89-024F-952B-E4AE9754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3AFE-879E-7CE4-25AC-14EB4AA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70A5-0018-4525-9BEA-31D5D109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614C5-D387-57D3-8EF8-4EF1FD53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4B5B-D63F-A564-7B05-8F42992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29DD7-9791-B819-084A-F3F37422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FF71-0302-1804-3C2A-145031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A0-0AC3-C322-684B-78DA6D1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E359-54BA-29F7-BA56-6A414336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FE1B-766A-15AB-5B83-91EC62BE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5C39-8AC7-1DDB-F05F-D797412C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88217-8FF7-65F1-32D7-713BC5D0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809C7-69AF-7907-BEB4-E997934C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65C84-14EA-8E47-347A-375DBD08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573A3-7D04-6162-E22C-47C7F50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152-CA92-F099-7CA4-8A8B6FAF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55EAE-92B7-F242-49EB-E5170E3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741-F29F-DCC8-AD72-4D86FAA5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2D60F-6D9E-24E5-A594-DA4BF529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F53F3-20B7-BF45-52B1-082066CB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3B482-AC1F-28C0-484D-FFC55368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A28-002D-4021-4214-46824504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6B7-374B-74F1-CACE-EE96C449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A025-554D-1BB0-4E42-AE3FC25C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E3109-4EC1-64B8-8D20-127B1054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BDAD-C852-51CE-F7D6-B93FE40C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DCAA3-0D30-5994-61B9-E8AF8575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ECA64-47FD-5962-AA89-C7AFBC0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F86-ADF6-FA7D-D7B3-27E76B5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1425-1203-05F7-990E-33A4E452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6EAB-8D0F-997D-8F73-E92389AB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71E9-30A1-C396-4C91-EE24C981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CD64-3EA1-C609-DDEA-4C515018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D70E8-6C25-60B8-C5B1-FCDB364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95369-ED5F-70A0-CD10-CFA6FBD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6D9B-FBEE-0334-805F-1BCE5FC0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BDAE-A7B0-88A1-B574-2448368B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E8B7-F0AA-B29A-9758-F451FFE5E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018B-E797-995B-AF8B-7077773CD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RF antennas with Ansys HFSS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A97F-1028-6456-A108-33719329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Q. Bui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July 7, 2023</a:t>
            </a:r>
          </a:p>
        </p:txBody>
      </p:sp>
    </p:spTree>
    <p:extLst>
      <p:ext uri="{BB962C8B-B14F-4D97-AF65-F5344CB8AC3E}">
        <p14:creationId xmlns:p14="http://schemas.microsoft.com/office/powerpoint/2010/main" val="177051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188283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</p:spTree>
    <p:extLst>
      <p:ext uri="{BB962C8B-B14F-4D97-AF65-F5344CB8AC3E}">
        <p14:creationId xmlns:p14="http://schemas.microsoft.com/office/powerpoint/2010/main" val="185454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Setup solution</a:t>
            </a:r>
          </a:p>
        </p:txBody>
      </p:sp>
    </p:spTree>
    <p:extLst>
      <p:ext uri="{BB962C8B-B14F-4D97-AF65-F5344CB8AC3E}">
        <p14:creationId xmlns:p14="http://schemas.microsoft.com/office/powerpoint/2010/main" val="384727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6: Validate and solve</a:t>
            </a:r>
          </a:p>
        </p:txBody>
      </p:sp>
    </p:spTree>
    <p:extLst>
      <p:ext uri="{BB962C8B-B14F-4D97-AF65-F5344CB8AC3E}">
        <p14:creationId xmlns:p14="http://schemas.microsoft.com/office/powerpoint/2010/main" val="142854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</p:spTree>
    <p:extLst>
      <p:ext uri="{BB962C8B-B14F-4D97-AF65-F5344CB8AC3E}">
        <p14:creationId xmlns:p14="http://schemas.microsoft.com/office/powerpoint/2010/main" val="100170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</p:spTree>
    <p:extLst>
      <p:ext uri="{BB962C8B-B14F-4D97-AF65-F5344CB8AC3E}">
        <p14:creationId xmlns:p14="http://schemas.microsoft.com/office/powerpoint/2010/main" val="390300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</p:spTree>
    <p:extLst>
      <p:ext uri="{BB962C8B-B14F-4D97-AF65-F5344CB8AC3E}">
        <p14:creationId xmlns:p14="http://schemas.microsoft.com/office/powerpoint/2010/main" val="151180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10: Finalize</a:t>
            </a:r>
          </a:p>
        </p:txBody>
      </p:sp>
    </p:spTree>
    <p:extLst>
      <p:ext uri="{BB962C8B-B14F-4D97-AF65-F5344CB8AC3E}">
        <p14:creationId xmlns:p14="http://schemas.microsoft.com/office/powerpoint/2010/main" val="332383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300257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621AB-654B-342E-59D0-D4549D450C2F}"/>
              </a:ext>
            </a:extLst>
          </p:cNvPr>
          <p:cNvSpPr txBox="1"/>
          <p:nvPr/>
        </p:nvSpPr>
        <p:spPr>
          <a:xfrm>
            <a:off x="5299147" y="3152001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3233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F39E-BEE2-155E-2798-13475660FFBE}"/>
              </a:ext>
            </a:extLst>
          </p:cNvPr>
          <p:cNvSpPr txBox="1"/>
          <p:nvPr/>
        </p:nvSpPr>
        <p:spPr>
          <a:xfrm>
            <a:off x="6761218" y="3948291"/>
            <a:ext cx="536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Tune molecular interactions (promised ZGS?)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E8A33-54E5-2EE3-D832-AC79D5B78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42" y="4354525"/>
            <a:ext cx="4590113" cy="215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77355-69BF-EDB0-01F9-D25E17A0F76D}"/>
              </a:ext>
            </a:extLst>
          </p:cNvPr>
          <p:cNvSpPr txBox="1"/>
          <p:nvPr/>
        </p:nvSpPr>
        <p:spPr>
          <a:xfrm>
            <a:off x="7550723" y="6511637"/>
            <a:ext cx="3722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Schindewolf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Andreas, et al.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Nature 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607.7920 (2022): 677-681.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4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nature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EA4F3-09D9-254C-2737-736A6C6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5" y="1273628"/>
            <a:ext cx="2954630" cy="247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2D3B-0DD0-A5E4-8744-47D7CB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64" y="1273629"/>
            <a:ext cx="3008285" cy="24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4420-C92A-4C65-9B70-B293B079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" y="4023564"/>
            <a:ext cx="2954630" cy="247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26916-6DB8-A850-68AA-B55A37D3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35" y="558583"/>
            <a:ext cx="2954630" cy="318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554A-A4C5-F1BF-F0D9-DFB37E88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63" y="4056222"/>
            <a:ext cx="3008285" cy="25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853-8DBA-3697-9A3F-4E5F4A065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5" y="4056222"/>
            <a:ext cx="2954630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27119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22384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17898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4922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4D9E9-ED3A-808E-AB88-812BA9084884}"/>
              </a:ext>
            </a:extLst>
          </p:cNvPr>
          <p:cNvSpPr txBox="1"/>
          <p:nvPr/>
        </p:nvSpPr>
        <p:spPr>
          <a:xfrm>
            <a:off x="6096000" y="1555295"/>
            <a:ext cx="5391150" cy="479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Simulations before prototyping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Confidence in design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Understanding of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Reproducibility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Don’t 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Design by trial and error (ineffective)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Not understanding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Voo</a:t>
            </a:r>
            <a:r>
              <a:rPr lang="en-US" sz="2000" dirty="0">
                <a:latin typeface="Helvetica" pitchFamily="2" charset="0"/>
              </a:rPr>
              <a:t>-doo! Not reproducible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631C2-F3A3-D3CA-DF98-AB44F620216C}"/>
              </a:ext>
            </a:extLst>
          </p:cNvPr>
          <p:cNvCxnSpPr>
            <a:cxnSpLocks/>
          </p:cNvCxnSpPr>
          <p:nvPr/>
        </p:nvCxnSpPr>
        <p:spPr>
          <a:xfrm>
            <a:off x="5753097" y="1375626"/>
            <a:ext cx="0" cy="491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1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Ansys HFSS</a:t>
            </a:r>
          </a:p>
        </p:txBody>
      </p:sp>
      <p:pic>
        <p:nvPicPr>
          <p:cNvPr id="8194" name="Picture 2" descr="Antenna Design Application">
            <a:extLst>
              <a:ext uri="{FF2B5EF4-FFF2-40B4-BE49-F238E27FC236}">
                <a16:creationId xmlns:a16="http://schemas.microsoft.com/office/drawing/2014/main" id="{A951B5C2-AFE6-96CD-8196-6E1EC4E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318474"/>
            <a:ext cx="5382131" cy="35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FF70-6394-11C2-92D5-5F2E5E6CB5C1}"/>
              </a:ext>
            </a:extLst>
          </p:cNvPr>
          <p:cNvSpPr txBox="1"/>
          <p:nvPr/>
        </p:nvSpPr>
        <p:spPr>
          <a:xfrm>
            <a:off x="1012371" y="1583871"/>
            <a:ext cx="6231392" cy="469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Free*, powerful 3D EM solver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Relatively easy to learn and use: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Watch tutorials (YT/Ansys classes)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Build antenna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Set up solution and solve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Alternatives: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COMSOL (very not free, IS&amp;T has no license)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MATLAB (not enough features)</a:t>
            </a:r>
          </a:p>
        </p:txBody>
      </p:sp>
    </p:spTree>
    <p:extLst>
      <p:ext uri="{BB962C8B-B14F-4D97-AF65-F5344CB8AC3E}">
        <p14:creationId xmlns:p14="http://schemas.microsoft.com/office/powerpoint/2010/main" val="338973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Modeling a waveguide antenna with Ansys HFSS</a:t>
            </a: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 10 steps</a:t>
            </a:r>
          </a:p>
        </p:txBody>
      </p:sp>
    </p:spTree>
    <p:extLst>
      <p:ext uri="{BB962C8B-B14F-4D97-AF65-F5344CB8AC3E}">
        <p14:creationId xmlns:p14="http://schemas.microsoft.com/office/powerpoint/2010/main" val="159435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Direct radiation with high amplitude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E36EB-8674-B4DF-E6DD-38DF44764BB6}"/>
              </a:ext>
            </a:extLst>
          </p:cNvPr>
          <p:cNvCxnSpPr/>
          <p:nvPr/>
        </p:nvCxnSpPr>
        <p:spPr>
          <a:xfrm>
            <a:off x="767268" y="3514721"/>
            <a:ext cx="108262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0A4E1-C425-3030-FA90-362DEB8021C2}"/>
              </a:ext>
            </a:extLst>
          </p:cNvPr>
          <p:cNvSpPr txBox="1"/>
          <p:nvPr/>
        </p:nvSpPr>
        <p:spPr>
          <a:xfrm>
            <a:off x="1012371" y="3764159"/>
            <a:ext cx="105811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Width:</a:t>
            </a:r>
            <a:r>
              <a:rPr lang="en-US" sz="2200" dirty="0">
                <a:latin typeface="Helvetica" pitchFamily="2" charset="0"/>
              </a:rPr>
              <a:t> n</a:t>
            </a:r>
            <a:r>
              <a:rPr lang="en-US" sz="2200" dirty="0">
                <a:latin typeface="Helvetica" pitchFamily="2" charset="0"/>
                <a:sym typeface="Wingdings" pitchFamily="2" charset="2"/>
              </a:rPr>
              <a:t>eeds lower frequency cutoff of TE01 &lt; 5.64 GHz  a = 33 mm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Length:</a:t>
            </a:r>
            <a:r>
              <a:rPr lang="en-US" sz="2200" dirty="0">
                <a:latin typeface="Helvetica" pitchFamily="2" charset="0"/>
              </a:rPr>
              <a:t> To be optimized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Feeds:</a:t>
            </a:r>
            <a:r>
              <a:rPr lang="en-US" sz="2200" dirty="0">
                <a:latin typeface="Helvetica" pitchFamily="2" charset="0"/>
              </a:rPr>
              <a:t> Naively, 2 perpendicular feeds. 13 mm from backwall*, 10 mm tall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Hole in the backwall for the MOT beam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5C7C-2943-07B6-9595-555765B80BD3}"/>
              </a:ext>
            </a:extLst>
          </p:cNvPr>
          <p:cNvSpPr txBox="1"/>
          <p:nvPr/>
        </p:nvSpPr>
        <p:spPr>
          <a:xfrm>
            <a:off x="7689957" y="6567822"/>
            <a:ext cx="4354406" cy="2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effectLst/>
                <a:latin typeface="Helvetica" pitchFamily="2" charset="0"/>
              </a:rPr>
              <a:t>Inspired by Xing-Yan Chen et al, Nature, volume 614,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Helvetica" pitchFamily="2" charset="0"/>
              </a:rPr>
              <a:t>pages 59–63 (2023)</a:t>
            </a: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2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1A9E0-BD2A-E6A2-AEDD-3B7779AAA33A}"/>
              </a:ext>
            </a:extLst>
          </p:cNvPr>
          <p:cNvSpPr txBox="1"/>
          <p:nvPr/>
        </p:nvSpPr>
        <p:spPr>
          <a:xfrm>
            <a:off x="2474387" y="1110643"/>
            <a:ext cx="56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&lt;&lt;&lt; insert most current design, without the chamber! &gt;&gt;&gt;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40E623CD-304C-350E-5D72-0E8F6F35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7" y="1689523"/>
            <a:ext cx="4414072" cy="45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C25ED-13E9-1189-8444-4B02A4769BF4}"/>
              </a:ext>
            </a:extLst>
          </p:cNvPr>
          <p:cNvSpPr txBox="1"/>
          <p:nvPr/>
        </p:nvSpPr>
        <p:spPr>
          <a:xfrm>
            <a:off x="5686430" y="2361038"/>
            <a:ext cx="57393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Remember to parametrize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Specify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Feed dimensions: SMA stub connectors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Steel “ring” for the chamber window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7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385</Words>
  <Application>Microsoft Macintosh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Wingdings</vt:lpstr>
      <vt:lpstr>Office Theme</vt:lpstr>
      <vt:lpstr>Designing RF antennas with Ansys HFSS</vt:lpstr>
      <vt:lpstr>Why RF antennas?</vt:lpstr>
      <vt:lpstr>RF antennas in nature</vt:lpstr>
      <vt:lpstr>RF antennas in the lab (Fermi1)</vt:lpstr>
      <vt:lpstr>Antenna design considerations</vt:lpstr>
      <vt:lpstr>Ansys HFSS</vt:lpstr>
      <vt:lpstr> Modeling a waveguide antenna with Ansys HFSS in 10 steps</vt:lpstr>
      <vt:lpstr>Step 1: Waveguide antenna requirements &amp; dimensions</vt:lpstr>
      <vt:lpstr>Step 2: Build the antenna in Ansys HFSS</vt:lpstr>
      <vt:lpstr>Step 3: Define boundary conditions</vt:lpstr>
      <vt:lpstr>Step 4: Define excitations</vt:lpstr>
      <vt:lpstr>Step 5: Setup solution</vt:lpstr>
      <vt:lpstr>Step 6: Validate and solve</vt:lpstr>
      <vt:lpstr>Step 7: View results</vt:lpstr>
      <vt:lpstr>Step 8: Study</vt:lpstr>
      <vt:lpstr>Step 9: Optimize/Revise</vt:lpstr>
      <vt:lpstr>Step 10: Finalize</vt:lpstr>
      <vt:lpstr>Summary: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antennas with Ansys HFSS</dc:title>
  <dc:creator>Huan Quang Bui</dc:creator>
  <cp:lastModifiedBy>Huan Quang Bui</cp:lastModifiedBy>
  <cp:revision>124</cp:revision>
  <dcterms:created xsi:type="dcterms:W3CDTF">2023-07-06T01:48:54Z</dcterms:created>
  <dcterms:modified xsi:type="dcterms:W3CDTF">2023-07-06T06:42:37Z</dcterms:modified>
</cp:coreProperties>
</file>